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3"/>
  </p:normalViewPr>
  <p:slideViewPr>
    <p:cSldViewPr snapToGrid="0" snapToObjects="1">
      <p:cViewPr varScale="1">
        <p:scale>
          <a:sx n="86" d="100"/>
          <a:sy n="86" d="100"/>
        </p:scale>
        <p:origin x="176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8/30/19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F5878B95-9931-EC40-914F-F215AD634723}" type="datetimeFigureOut">
              <a:rPr lang="en-US" smtClean="0"/>
              <a:t>8/30/19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AAC3-4482-4B4E-A198-FB64C1F01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8B95-9931-EC40-914F-F215AD634723}" type="datetimeFigureOut">
              <a:rPr lang="en-US" smtClean="0"/>
              <a:t>8/30/19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F5878B95-9931-EC40-914F-F215AD634723}" type="datetimeFigureOut">
              <a:rPr lang="en-US" smtClean="0"/>
              <a:t>8/30/19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F5878B95-9931-EC40-914F-F215AD634723}" type="datetimeFigureOut">
              <a:rPr lang="en-US" smtClean="0"/>
              <a:t>8/30/19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8B95-9931-EC40-914F-F215AD634723}" type="datetimeFigureOut">
              <a:rPr lang="en-US" smtClean="0"/>
              <a:t>8/30/19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AAC3-4482-4B4E-A198-FB64C1F01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8B95-9931-EC40-914F-F215AD634723}" type="datetimeFigureOut">
              <a:rPr lang="en-US" smtClean="0"/>
              <a:t>8/30/19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AAC3-4482-4B4E-A198-FB64C1F01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8B95-9931-EC40-914F-F215AD634723}" type="datetimeFigureOut">
              <a:rPr lang="en-US" smtClean="0"/>
              <a:t>8/30/19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AAC3-4482-4B4E-A198-FB64C1F01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8B95-9931-EC40-914F-F215AD634723}" type="datetimeFigureOut">
              <a:rPr lang="en-US" smtClean="0"/>
              <a:t>8/30/19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8/30/19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F5878B95-9931-EC40-914F-F215AD634723}" type="datetimeFigureOut">
              <a:rPr lang="en-US" smtClean="0"/>
              <a:t>8/30/19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AAC3-4482-4B4E-A198-FB64C1F01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F5878B95-9931-EC40-914F-F215AD634723}" type="datetimeFigureOut">
              <a:rPr lang="en-US" smtClean="0"/>
              <a:t>8/30/19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AAC3-4482-4B4E-A198-FB64C1F0194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8B95-9931-EC40-914F-F215AD634723}" type="datetimeFigureOut">
              <a:rPr lang="en-US" smtClean="0"/>
              <a:t>8/30/19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AAC3-4482-4B4E-A198-FB64C1F01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8B95-9931-EC40-914F-F215AD634723}" type="datetimeFigureOut">
              <a:rPr lang="en-US" smtClean="0"/>
              <a:t>8/30/19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AAC3-4482-4B4E-A198-FB64C1F01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F5878B95-9931-EC40-914F-F215AD634723}" type="datetimeFigureOut">
              <a:rPr lang="en-US" smtClean="0"/>
              <a:t>8/30/19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5878B95-9931-EC40-914F-F215AD634723}" type="datetimeFigureOut">
              <a:rPr lang="en-US" smtClean="0"/>
              <a:t>8/30/19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BDEAAC3-4482-4B4E-A198-FB64C1F0194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  <p:sldLayoutId id="2147484035" r:id="rId11"/>
    <p:sldLayoutId id="2147484036" r:id="rId12"/>
    <p:sldLayoutId id="2147484037" r:id="rId13"/>
    <p:sldLayoutId id="2147484038" r:id="rId14"/>
    <p:sldLayoutId id="2147484039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47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Contact 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199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22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We’re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66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You’re Going to Learn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25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This is Important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57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Content (Multiple Slides As Needed)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464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Rookie Mistakes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81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Not to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090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18712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11</TotalTime>
  <Words>34</Words>
  <Application>Microsoft Macintosh PowerPoint</Application>
  <PresentationFormat>On-screen Show (4:3)</PresentationFormat>
  <Paragraphs>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Wingdings 2</vt:lpstr>
      <vt:lpstr>Perception</vt:lpstr>
      <vt:lpstr>PowerPoint Presentation</vt:lpstr>
      <vt:lpstr>Why Me</vt:lpstr>
      <vt:lpstr>Why We’re Here</vt:lpstr>
      <vt:lpstr>What You’re Going to Learn</vt:lpstr>
      <vt:lpstr>Why This is Important</vt:lpstr>
      <vt:lpstr>Main Content (Multiple Slides As Needed)</vt:lpstr>
      <vt:lpstr>Rookie Mistakes</vt:lpstr>
      <vt:lpstr>What Not to Do</vt:lpstr>
      <vt:lpstr>Action Steps</vt:lpstr>
      <vt:lpstr>How to Contact 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Drew</dc:creator>
  <cp:lastModifiedBy>Drew Laughlin</cp:lastModifiedBy>
  <cp:revision>2</cp:revision>
  <dcterms:created xsi:type="dcterms:W3CDTF">2013-09-20T19:56:57Z</dcterms:created>
  <dcterms:modified xsi:type="dcterms:W3CDTF">2019-08-30T17:01:24Z</dcterms:modified>
</cp:coreProperties>
</file>